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256" r:id="rId3"/>
    <p:sldId id="362" r:id="rId4"/>
    <p:sldId id="364" r:id="rId5"/>
    <p:sldId id="316" r:id="rId6"/>
    <p:sldId id="317" r:id="rId7"/>
    <p:sldId id="318" r:id="rId8"/>
    <p:sldId id="321" r:id="rId9"/>
    <p:sldId id="357" r:id="rId10"/>
    <p:sldId id="323" r:id="rId11"/>
    <p:sldId id="324" r:id="rId12"/>
    <p:sldId id="325" r:id="rId13"/>
    <p:sldId id="326" r:id="rId14"/>
    <p:sldId id="348" r:id="rId15"/>
    <p:sldId id="356" r:id="rId16"/>
    <p:sldId id="358" r:id="rId17"/>
    <p:sldId id="360" r:id="rId18"/>
    <p:sldId id="341" r:id="rId19"/>
    <p:sldId id="365" r:id="rId20"/>
    <p:sldId id="340" r:id="rId21"/>
    <p:sldId id="352" r:id="rId22"/>
    <p:sldId id="350" r:id="rId23"/>
    <p:sldId id="334" r:id="rId24"/>
    <p:sldId id="335" r:id="rId25"/>
    <p:sldId id="336" r:id="rId26"/>
    <p:sldId id="354" r:id="rId27"/>
    <p:sldId id="338" r:id="rId28"/>
    <p:sldId id="366" r:id="rId29"/>
    <p:sldId id="361" r:id="rId30"/>
    <p:sldId id="314" r:id="rId31"/>
    <p:sldId id="328" r:id="rId32"/>
    <p:sldId id="351" r:id="rId33"/>
    <p:sldId id="359" r:id="rId34"/>
    <p:sldId id="313" r:id="rId35"/>
    <p:sldId id="345" r:id="rId36"/>
    <p:sldId id="339" r:id="rId37"/>
    <p:sldId id="329" r:id="rId38"/>
    <p:sldId id="353" r:id="rId39"/>
    <p:sldId id="343" r:id="rId40"/>
    <p:sldId id="346" r:id="rId41"/>
    <p:sldId id="342" r:id="rId42"/>
    <p:sldId id="347" r:id="rId43"/>
    <p:sldId id="35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8"/>
            <p14:sldId id="360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2E8AA2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99" d="100"/>
          <a:sy n="99" d="100"/>
        </p:scale>
        <p:origin x="72" y="4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28/05/2020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28/05/2020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28/05/2020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28/05/2020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10.png"/><Relationship Id="rId3" Type="http://schemas.openxmlformats.org/officeDocument/2006/relationships/image" Target="../media/image551.png"/><Relationship Id="rId7" Type="http://schemas.openxmlformats.org/officeDocument/2006/relationships/image" Target="../media/image49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20.png"/><Relationship Id="rId5" Type="http://schemas.openxmlformats.org/officeDocument/2006/relationships/image" Target="../media/image47.png"/><Relationship Id="rId15" Type="http://schemas.openxmlformats.org/officeDocument/2006/relationships/image" Target="../media/image63.png"/><Relationship Id="rId10" Type="http://schemas.openxmlformats.org/officeDocument/2006/relationships/image" Target="../media/image510.png"/><Relationship Id="rId4" Type="http://schemas.openxmlformats.org/officeDocument/2006/relationships/image" Target="../media/image46.png"/><Relationship Id="rId9" Type="http://schemas.openxmlformats.org/officeDocument/2006/relationships/image" Target="../media/image500.png"/><Relationship Id="rId14" Type="http://schemas.openxmlformats.org/officeDocument/2006/relationships/image" Target="../media/image6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60.png"/><Relationship Id="rId3" Type="http://schemas.openxmlformats.org/officeDocument/2006/relationships/image" Target="../media/image440.png"/><Relationship Id="rId7" Type="http://schemas.openxmlformats.org/officeDocument/2006/relationships/image" Target="../media/image53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640.png"/><Relationship Id="rId5" Type="http://schemas.openxmlformats.org/officeDocument/2006/relationships/image" Target="../media/image51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46.png"/><Relationship Id="rId9" Type="http://schemas.openxmlformats.org/officeDocument/2006/relationships/image" Target="../media/image55.png"/><Relationship Id="rId14" Type="http://schemas.openxmlformats.org/officeDocument/2006/relationships/image" Target="../media/image5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7.png"/><Relationship Id="rId21" Type="http://schemas.openxmlformats.org/officeDocument/2006/relationships/image" Target="../media/image210.png"/><Relationship Id="rId7" Type="http://schemas.openxmlformats.org/officeDocument/2006/relationships/image" Target="../media/image61.png"/><Relationship Id="rId12" Type="http://schemas.openxmlformats.org/officeDocument/2006/relationships/image" Target="../media/image13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1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7.png"/><Relationship Id="rId5" Type="http://schemas.openxmlformats.org/officeDocument/2006/relationships/image" Target="../media/image59.png"/><Relationship Id="rId15" Type="http://schemas.openxmlformats.org/officeDocument/2006/relationships/image" Target="../media/image70.png"/><Relationship Id="rId23" Type="http://schemas.openxmlformats.org/officeDocument/2006/relationships/image" Target="../media/image230.png"/><Relationship Id="rId10" Type="http://schemas.openxmlformats.org/officeDocument/2006/relationships/image" Target="../media/image66.png"/><Relationship Id="rId19" Type="http://schemas.openxmlformats.org/officeDocument/2006/relationships/image" Target="../media/image180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 </a:t>
            </a:r>
            <a:r>
              <a:rPr lang="en-GB" noProof="0" dirty="0"/>
              <a:t>using </a:t>
            </a:r>
            <a:r>
              <a:rPr lang="en-GB" noProof="0" dirty="0">
                <a:solidFill>
                  <a:srgbClr val="C00000"/>
                </a:solidFill>
              </a:rPr>
              <a:t>schedule abstraction graph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Avoided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Reservation-based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defined, but</a:t>
            </a:r>
          </a:p>
          <a:p>
            <a:pPr lvl="1"/>
            <a:r>
              <a:rPr lang="en-GB" dirty="0"/>
              <a:t>It is still too pessimistic</a:t>
            </a:r>
          </a:p>
          <a:p>
            <a:pPr lvl="1"/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28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2432</Words>
  <Application>Microsoft Office PowerPoint</Application>
  <PresentationFormat>Widescreen</PresentationFormat>
  <Paragraphs>782</Paragraphs>
  <Slides>42</Slides>
  <Notes>23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Questions?</vt:lpstr>
      <vt:lpstr>SAG analysis changes for gang</vt:lpstr>
      <vt:lpstr>How does SAG work?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161</cp:revision>
  <dcterms:created xsi:type="dcterms:W3CDTF">2020-05-19T11:12:13Z</dcterms:created>
  <dcterms:modified xsi:type="dcterms:W3CDTF">2020-05-27T23:01:50Z</dcterms:modified>
</cp:coreProperties>
</file>